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7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smtClean="0"/>
              <a:t>SOFTWARE ENGINEERING</a:t>
            </a:r>
            <a:endParaRPr lang="en-US" sz="5400" b="1" dirty="0"/>
          </a:p>
        </p:txBody>
      </p:sp>
      <p:sp>
        <p:nvSpPr>
          <p:cNvPr id="3" name="Subtitle 2"/>
          <p:cNvSpPr>
            <a:spLocks noGrp="1"/>
          </p:cNvSpPr>
          <p:nvPr>
            <p:ph type="subTitle" idx="1"/>
          </p:nvPr>
        </p:nvSpPr>
        <p:spPr/>
        <p:txBody>
          <a:bodyPr>
            <a:normAutofit/>
          </a:bodyPr>
          <a:lstStyle/>
          <a:p>
            <a:r>
              <a:rPr lang="en-US" sz="2800" b="1" dirty="0" smtClean="0">
                <a:solidFill>
                  <a:schemeClr val="tx1"/>
                </a:solidFill>
              </a:rPr>
              <a:t>CODING GUIDELINES AND  </a:t>
            </a:r>
            <a:r>
              <a:rPr lang="en-US" sz="2800" b="1" dirty="0" smtClean="0">
                <a:solidFill>
                  <a:schemeClr val="tx1"/>
                </a:solidFill>
              </a:rPr>
              <a:t>PRINCIPLES</a:t>
            </a:r>
            <a:endParaRPr lang="en-US" sz="28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a:t>
            </a:r>
            <a:endParaRPr lang="en-US" dirty="0"/>
          </a:p>
        </p:txBody>
      </p:sp>
      <p:sp>
        <p:nvSpPr>
          <p:cNvPr id="3" name="Content Placeholder 2"/>
          <p:cNvSpPr>
            <a:spLocks noGrp="1"/>
          </p:cNvSpPr>
          <p:nvPr>
            <p:ph idx="1"/>
          </p:nvPr>
        </p:nvSpPr>
        <p:spPr/>
        <p:txBody>
          <a:bodyPr/>
          <a:lstStyle/>
          <a:p>
            <a:r>
              <a:rPr lang="en-US" dirty="0" smtClean="0"/>
              <a:t>The coding is </a:t>
            </a:r>
            <a:r>
              <a:rPr lang="en-US" b="1" dirty="0" smtClean="0"/>
              <a:t>the process of transforming the design of a system into a computer language format</a:t>
            </a:r>
            <a:r>
              <a:rPr lang="en-US" dirty="0" smtClean="0"/>
              <a:t>. </a:t>
            </a:r>
          </a:p>
          <a:p>
            <a:r>
              <a:rPr lang="en-US" dirty="0" smtClean="0"/>
              <a:t>This coding phase of software development is concerned with software translating design specification into the source code.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GUIDELINES</a:t>
            </a:r>
            <a:endParaRPr lang="en-US" dirty="0"/>
          </a:p>
        </p:txBody>
      </p:sp>
      <p:sp>
        <p:nvSpPr>
          <p:cNvPr id="3" name="Content Placeholder 2"/>
          <p:cNvSpPr>
            <a:spLocks noGrp="1"/>
          </p:cNvSpPr>
          <p:nvPr>
            <p:ph idx="1"/>
          </p:nvPr>
        </p:nvSpPr>
        <p:spPr/>
        <p:txBody>
          <a:bodyPr>
            <a:normAutofit fontScale="92500"/>
          </a:bodyPr>
          <a:lstStyle/>
          <a:p>
            <a:pPr fontAlgn="base"/>
            <a:r>
              <a:rPr lang="en-US" b="1" dirty="0" smtClean="0"/>
              <a:t>Limited use of </a:t>
            </a:r>
            <a:r>
              <a:rPr lang="en-US" b="1" dirty="0" err="1" smtClean="0"/>
              <a:t>globals</a:t>
            </a:r>
            <a:r>
              <a:rPr lang="en-US" b="1" dirty="0" smtClean="0"/>
              <a:t>:</a:t>
            </a:r>
            <a:r>
              <a:rPr lang="en-US" dirty="0" smtClean="0"/>
              <a:t/>
            </a:r>
            <a:br>
              <a:rPr lang="en-US" dirty="0" smtClean="0"/>
            </a:br>
            <a:r>
              <a:rPr lang="en-US" dirty="0" smtClean="0"/>
              <a:t>These rules tell about which types of data that can be declared global and the data that can’t be.</a:t>
            </a:r>
            <a:br>
              <a:rPr lang="en-US" dirty="0" smtClean="0"/>
            </a:br>
            <a:endParaRPr lang="en-US" dirty="0" smtClean="0"/>
          </a:p>
          <a:p>
            <a:pPr fontAlgn="base"/>
            <a:r>
              <a:rPr lang="en-US" b="1" dirty="0" smtClean="0"/>
              <a:t>Standard headers for different modules:</a:t>
            </a:r>
            <a:r>
              <a:rPr lang="en-US" dirty="0" smtClean="0"/>
              <a:t/>
            </a:r>
            <a:br>
              <a:rPr lang="en-US" dirty="0" smtClean="0"/>
            </a:br>
            <a:r>
              <a:rPr lang="en-US" dirty="0" smtClean="0"/>
              <a:t>For better understanding and maintenance of the code, the header of different modules should follow some standard format and information.</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GUIDELINES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Indentation:</a:t>
            </a:r>
            <a:r>
              <a:rPr lang="en-US" dirty="0" smtClean="0"/>
              <a:t/>
            </a:r>
            <a:br>
              <a:rPr lang="en-US" dirty="0" smtClean="0"/>
            </a:br>
            <a:r>
              <a:rPr lang="en-US" dirty="0" smtClean="0"/>
              <a:t>Proper indentation is very important to increase the readability of the code.</a:t>
            </a:r>
          </a:p>
          <a:p>
            <a:r>
              <a:rPr lang="en-US" dirty="0" smtClean="0"/>
              <a:t> For making the code readable, programmers should use White spaces properly.</a:t>
            </a:r>
          </a:p>
          <a:p>
            <a:r>
              <a:rPr lang="en-US" b="1" dirty="0" smtClean="0"/>
              <a:t>Error return values and exception handling conventions:</a:t>
            </a:r>
            <a:r>
              <a:rPr lang="en-US" dirty="0" smtClean="0"/>
              <a:t/>
            </a:r>
            <a:br>
              <a:rPr lang="en-US" dirty="0" smtClean="0"/>
            </a:br>
            <a:r>
              <a:rPr lang="en-US" dirty="0" smtClean="0"/>
              <a:t>All functions that encountering an error condition should either return a 0 or 1 for simplifying the debugging.</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GUIDELINES</a:t>
            </a:r>
            <a:endParaRPr lang="en-US" dirty="0"/>
          </a:p>
        </p:txBody>
      </p:sp>
      <p:sp>
        <p:nvSpPr>
          <p:cNvPr id="3" name="Content Placeholder 2"/>
          <p:cNvSpPr>
            <a:spLocks noGrp="1"/>
          </p:cNvSpPr>
          <p:nvPr>
            <p:ph idx="1"/>
          </p:nvPr>
        </p:nvSpPr>
        <p:spPr/>
        <p:txBody>
          <a:bodyPr>
            <a:normAutofit fontScale="85000" lnSpcReduction="20000"/>
          </a:bodyPr>
          <a:lstStyle/>
          <a:p>
            <a:pPr fontAlgn="base"/>
            <a:r>
              <a:rPr lang="en-US" b="1" dirty="0" smtClean="0"/>
              <a:t>Avoid using a coding style that is too difficult to understand:</a:t>
            </a:r>
            <a:r>
              <a:rPr lang="en-US" dirty="0" smtClean="0"/>
              <a:t/>
            </a:r>
            <a:br>
              <a:rPr lang="en-US" dirty="0" smtClean="0"/>
            </a:br>
            <a:r>
              <a:rPr lang="en-US" dirty="0" smtClean="0"/>
              <a:t>Code should be easily understandable. The complex code makes maintenance and debugging difficult and expensive.</a:t>
            </a:r>
            <a:br>
              <a:rPr lang="en-US" dirty="0" smtClean="0"/>
            </a:br>
            <a:endParaRPr lang="en-US" dirty="0" smtClean="0"/>
          </a:p>
          <a:p>
            <a:pPr fontAlgn="base"/>
            <a:r>
              <a:rPr lang="en-US" b="1" dirty="0" smtClean="0"/>
              <a:t>Avoid using an identifier for multiple purposes:</a:t>
            </a:r>
            <a:r>
              <a:rPr lang="en-US" dirty="0" smtClean="0"/>
              <a:t/>
            </a:r>
            <a:br>
              <a:rPr lang="en-US" dirty="0" smtClean="0"/>
            </a:br>
            <a:r>
              <a:rPr lang="en-US" dirty="0" smtClean="0"/>
              <a:t>Each variable should be given a descriptive and meaningful name indicating the reason behind using it. This is not possible if an identifier is used for multiple purposes and thus it can lead to confusion to the reader. Moreover, it leads to more difficulty during future enhancements.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PRINCIPLES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DRY (Don’t repeat yourself)</a:t>
            </a:r>
          </a:p>
          <a:p>
            <a:r>
              <a:rPr lang="en-US" dirty="0" smtClean="0"/>
              <a:t>Our first object-oriented design principle is DRY, as the name suggests </a:t>
            </a:r>
            <a:r>
              <a:rPr lang="en-US" b="1" dirty="0" smtClean="0"/>
              <a:t>DRY (don’t repeat yourself)</a:t>
            </a:r>
            <a:r>
              <a:rPr lang="en-US" dirty="0" smtClean="0"/>
              <a:t> means don’t write duplicate code, instead use Abstraction to abstract everyday things in one place.</a:t>
            </a:r>
          </a:p>
          <a:p>
            <a:r>
              <a:rPr lang="en-US" b="1" dirty="0" smtClean="0"/>
              <a:t>Encapsulate What Changes</a:t>
            </a:r>
          </a:p>
          <a:p>
            <a:r>
              <a:rPr lang="en-US" dirty="0" smtClean="0"/>
              <a:t>There is only one thing which is constant in the software field, and that is “Change,” So encapsulate the code you expect or suspect to be changed in the future.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PRINCIPLES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 Open Closed Design Principle</a:t>
            </a:r>
          </a:p>
          <a:p>
            <a:r>
              <a:rPr lang="en-US" dirty="0" smtClean="0"/>
              <a:t>According to </a:t>
            </a:r>
            <a:r>
              <a:rPr lang="en-US" dirty="0" err="1" smtClean="0"/>
              <a:t>tho</a:t>
            </a:r>
            <a:r>
              <a:rPr lang="en-US" dirty="0" smtClean="0"/>
              <a:t> this OOP design principle, “Classes, methods, or functions should be Open for extension (new functionality) and Closed for modification”.</a:t>
            </a:r>
          </a:p>
          <a:p>
            <a:r>
              <a:rPr lang="en-US" b="1" dirty="0" smtClean="0"/>
              <a:t>Single Responsibility Principle (SRP)</a:t>
            </a:r>
          </a:p>
          <a:p>
            <a:r>
              <a:rPr lang="en-US" dirty="0" smtClean="0"/>
              <a:t>Single Responsibility Principle is another SOLID design principle and represents “S” in the SOLID acronym. </a:t>
            </a:r>
          </a:p>
          <a:p>
            <a:r>
              <a:rPr lang="en-US" dirty="0" smtClean="0"/>
              <a:t>As per SRP, there should not be more than one reason for a class to change, or a level should always handle single functionality.</a:t>
            </a:r>
          </a:p>
          <a:p>
            <a:pPr>
              <a:buNone/>
            </a:pPr>
            <a:endParaRPr lang="en-US" dirty="0" smtClean="0"/>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PRINCIPLES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 Dependency Injection or Inversion Principle</a:t>
            </a:r>
          </a:p>
          <a:p>
            <a:r>
              <a:rPr lang="en-US" dirty="0" smtClean="0"/>
              <a:t>Don’t ask for dependency; it will be provided to you by the framework. </a:t>
            </a:r>
          </a:p>
          <a:p>
            <a:r>
              <a:rPr lang="en-US" dirty="0" smtClean="0"/>
              <a:t>This has been very well implemented in the Spring framework, one of the most popular Java frameworks for writing real-worth applications.</a:t>
            </a:r>
          </a:p>
          <a:p>
            <a:r>
              <a:rPr lang="en-US" b="1" dirty="0" smtClean="0"/>
              <a:t>Favor Composition over Inheritance</a:t>
            </a:r>
          </a:p>
          <a:p>
            <a:r>
              <a:rPr lang="en-US" dirty="0" smtClean="0"/>
              <a:t>There are two general ways to reuse the code you have already written, Inheritance and Composition; both have their own advantage and disadvantages, but, in general, you should always favor composition over inheritance, if possible.</a:t>
            </a:r>
          </a:p>
          <a:p>
            <a:endParaRPr lang="en-US" dirty="0" smtClean="0"/>
          </a:p>
          <a:p>
            <a:pPr>
              <a:buNone/>
            </a:pP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59</Words>
  <Application>Microsoft Office PowerPoint</Application>
  <PresentationFormat>On-screen Show (4:3)</PresentationFormat>
  <Paragraphs>34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SOFTWARE ENGINEERING</vt:lpstr>
      <vt:lpstr>CODING</vt:lpstr>
      <vt:lpstr>CODING GUIDELINES</vt:lpstr>
      <vt:lpstr>CODING GUIDELINES</vt:lpstr>
      <vt:lpstr>CODING GUIDELINES</vt:lpstr>
      <vt:lpstr>CODING PRINCIPLES</vt:lpstr>
      <vt:lpstr>CODING PRINCIPLES</vt:lpstr>
      <vt:lpstr>CODING PRINCIPLES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ENGINEERING</dc:title>
  <dc:creator>Dell</dc:creator>
  <cp:lastModifiedBy>Dell</cp:lastModifiedBy>
  <cp:revision>5</cp:revision>
  <dcterms:created xsi:type="dcterms:W3CDTF">2006-08-16T00:00:00Z</dcterms:created>
  <dcterms:modified xsi:type="dcterms:W3CDTF">2022-07-18T17:17:20Z</dcterms:modified>
</cp:coreProperties>
</file>